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9196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347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486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6185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4639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4095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0607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85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7435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4864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800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18/04/1441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004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1865" y="476672"/>
            <a:ext cx="8229600" cy="778098"/>
          </a:xfrm>
        </p:spPr>
        <p:txBody>
          <a:bodyPr/>
          <a:lstStyle/>
          <a:p>
            <a:r>
              <a:rPr lang="ar-IQ" b="1" dirty="0" smtClean="0">
                <a:solidFill>
                  <a:srgbClr val="C00000"/>
                </a:solidFill>
              </a:rPr>
              <a:t>المحاضرة السادسة</a:t>
            </a: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499791" y="1486294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IQ" b="1" dirty="0" smtClean="0">
                <a:solidFill>
                  <a:srgbClr val="00B050"/>
                </a:solidFill>
              </a:rPr>
              <a:t>انواع البحوث الوصفية</a:t>
            </a:r>
            <a:endParaRPr lang="ar-IQ" b="1" dirty="0">
              <a:solidFill>
                <a:srgbClr val="00B050"/>
              </a:solidFill>
            </a:endParaRPr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349149" y="2996952"/>
            <a:ext cx="8380242" cy="316835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cs"/>
              <a:buAutoNum type="arabic2Minus"/>
            </a:pPr>
            <a:r>
              <a:rPr lang="ar-IQ" b="1" dirty="0" smtClean="0">
                <a:solidFill>
                  <a:srgbClr val="00B05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المسح المدرسي.</a:t>
            </a:r>
            <a:endParaRPr lang="ar-IQ" b="1" dirty="0" smtClean="0">
              <a:solidFill>
                <a:srgbClr val="00B05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514350" indent="-514350">
              <a:buFont typeface="+mj-cs"/>
              <a:buAutoNum type="arabic2Minus"/>
            </a:pPr>
            <a:r>
              <a:rPr lang="ar-IQ" b="1" dirty="0" smtClean="0">
                <a:solidFill>
                  <a:srgbClr val="00B05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المسح الاجتماعي.</a:t>
            </a:r>
          </a:p>
          <a:p>
            <a:pPr marL="514350" indent="-514350">
              <a:buFont typeface="+mj-cs"/>
              <a:buAutoNum type="arabic2Minus"/>
            </a:pPr>
            <a:r>
              <a:rPr lang="ar-IQ" b="1" dirty="0" smtClean="0">
                <a:solidFill>
                  <a:srgbClr val="00B05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مسح الرأي العام.</a:t>
            </a:r>
          </a:p>
          <a:p>
            <a:pPr marL="514350" indent="-514350">
              <a:buFont typeface="+mj-cs"/>
              <a:buAutoNum type="arabic2Minus"/>
            </a:pPr>
            <a:r>
              <a:rPr lang="ar-IQ" b="1" dirty="0" smtClean="0">
                <a:solidFill>
                  <a:srgbClr val="00B05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دراسة تحليل العمل.</a:t>
            </a:r>
          </a:p>
          <a:p>
            <a:pPr marL="514350" indent="-514350">
              <a:buFont typeface="+mj-cs"/>
              <a:buAutoNum type="arabic2Minus"/>
            </a:pPr>
            <a:r>
              <a:rPr lang="ar-IQ" b="1" dirty="0" smtClean="0">
                <a:solidFill>
                  <a:srgbClr val="00B05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تحليل المحتوى.</a:t>
            </a:r>
            <a:endParaRPr lang="ar-IQ" b="1" dirty="0" smtClean="0">
              <a:solidFill>
                <a:srgbClr val="00B05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7" name="عنصر نائب للمحتوى 2"/>
          <p:cNvSpPr txBox="1">
            <a:spLocks/>
          </p:cNvSpPr>
          <p:nvPr/>
        </p:nvSpPr>
        <p:spPr>
          <a:xfrm>
            <a:off x="349149" y="2197990"/>
            <a:ext cx="8380242" cy="61206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ar-IQ" b="1" dirty="0" smtClean="0">
                <a:solidFill>
                  <a:srgbClr val="7030A0"/>
                </a:solidFill>
              </a:rPr>
              <a:t>الدراسات المسحية وتشمل:</a:t>
            </a:r>
            <a:endParaRPr lang="ar-IQ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54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26</Words>
  <Application>Microsoft Office PowerPoint</Application>
  <PresentationFormat>عرض على الشاشة (3:4)‏</PresentationFormat>
  <Paragraphs>8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1</vt:i4>
      </vt:variant>
    </vt:vector>
  </HeadingPairs>
  <TitlesOfParts>
    <vt:vector size="3" baseType="lpstr">
      <vt:lpstr>سمة Office</vt:lpstr>
      <vt:lpstr>1_سمة Office</vt:lpstr>
      <vt:lpstr>المحاضرة السادسة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Arkan2019</dc:creator>
  <cp:lastModifiedBy>Arkan2019</cp:lastModifiedBy>
  <cp:revision>4</cp:revision>
  <dcterms:created xsi:type="dcterms:W3CDTF">2019-12-11T09:33:04Z</dcterms:created>
  <dcterms:modified xsi:type="dcterms:W3CDTF">2019-12-15T17:23:31Z</dcterms:modified>
</cp:coreProperties>
</file>